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lsamiq Sans" charset="1" panose="02000603000000000000"/>
      <p:regular r:id="rId10"/>
    </p:embeddedFont>
    <p:embeddedFont>
      <p:font typeface="Balsamiq Sans Bold" charset="1" panose="02000603000000000000"/>
      <p:regular r:id="rId11"/>
    </p:embeddedFont>
    <p:embeddedFont>
      <p:font typeface="Balsamiq Sans Italics" charset="1" panose="02000603000000000000"/>
      <p:regular r:id="rId12"/>
    </p:embeddedFont>
    <p:embeddedFont>
      <p:font typeface="Balsamiq Sans Bold Italics" charset="1" panose="02000603000000000000"/>
      <p:regular r:id="rId13"/>
    </p:embeddedFont>
    <p:embeddedFont>
      <p:font typeface="Caveat Brush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gif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4.png" Type="http://schemas.openxmlformats.org/officeDocument/2006/relationships/image"/><Relationship Id="rId6" Target="../media/image25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gif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8688" y="-591649"/>
            <a:ext cx="14740902" cy="2036925"/>
          </a:xfrm>
          <a:custGeom>
            <a:avLst/>
            <a:gdLst/>
            <a:ahLst/>
            <a:cxnLst/>
            <a:rect r="r" b="b" t="t" l="l"/>
            <a:pathLst>
              <a:path h="2036925" w="14740902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31532" y="7343111"/>
            <a:ext cx="6001212" cy="90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799">
                <a:solidFill>
                  <a:srgbClr val="FFFFF4"/>
                </a:solidFill>
                <a:latin typeface="Balsamiq Sans"/>
              </a:rPr>
              <a:t>By Burak EVREN and Buğra Eren BULGAY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043" y="7551880"/>
            <a:ext cx="2043313" cy="1675517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9633001" y="2183109"/>
            <a:ext cx="7626299" cy="5920781"/>
          </a:xfrm>
          <a:custGeom>
            <a:avLst/>
            <a:gdLst/>
            <a:ahLst/>
            <a:cxnLst/>
            <a:rect r="r" b="b" t="t" l="l"/>
            <a:pathLst>
              <a:path h="5920781" w="7626299">
                <a:moveTo>
                  <a:pt x="0" y="0"/>
                </a:moveTo>
                <a:lnTo>
                  <a:pt x="7626299" y="0"/>
                </a:lnTo>
                <a:lnTo>
                  <a:pt x="7626299" y="5920782"/>
                </a:lnTo>
                <a:lnTo>
                  <a:pt x="0" y="5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947811"/>
            <a:ext cx="8115300" cy="291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63"/>
              </a:lnSpc>
            </a:pPr>
            <a:r>
              <a:rPr lang="en-US" sz="16974">
                <a:solidFill>
                  <a:srgbClr val="FFFFFF"/>
                </a:solidFill>
                <a:latin typeface="Caveat Brush"/>
              </a:rPr>
              <a:t>GROUP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47383"/>
            <a:ext cx="9504044" cy="29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29"/>
              </a:lnSpc>
            </a:pPr>
            <a:r>
              <a:rPr lang="en-US" sz="17235">
                <a:solidFill>
                  <a:srgbClr val="FFFFFF"/>
                </a:solidFill>
                <a:latin typeface="Caveat Brush"/>
              </a:rPr>
              <a:t>PROJECT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3547098" y="8250075"/>
            <a:ext cx="14740902" cy="2036925"/>
          </a:xfrm>
          <a:custGeom>
            <a:avLst/>
            <a:gdLst/>
            <a:ahLst/>
            <a:cxnLst/>
            <a:rect r="r" b="b" t="t" l="l"/>
            <a:pathLst>
              <a:path h="2036925" w="14740902">
                <a:moveTo>
                  <a:pt x="0" y="2036925"/>
                </a:moveTo>
                <a:lnTo>
                  <a:pt x="14740902" y="2036925"/>
                </a:lnTo>
                <a:lnTo>
                  <a:pt x="14740902" y="0"/>
                </a:lnTo>
                <a:lnTo>
                  <a:pt x="0" y="0"/>
                </a:lnTo>
                <a:lnTo>
                  <a:pt x="0" y="20369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92358" y="3213834"/>
            <a:ext cx="10303285" cy="424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60"/>
              </a:lnSpc>
            </a:pPr>
            <a:r>
              <a:rPr lang="en-US" sz="19341">
                <a:solidFill>
                  <a:srgbClr val="FFFFFF"/>
                </a:solidFill>
                <a:latin typeface="Caveat Brush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25270">
            <a:off x="4314807" y="3981121"/>
            <a:ext cx="2168278" cy="4114800"/>
          </a:xfrm>
          <a:custGeom>
            <a:avLst/>
            <a:gdLst/>
            <a:ahLst/>
            <a:cxnLst/>
            <a:rect r="r" b="b" t="t" l="l"/>
            <a:pathLst>
              <a:path h="4114800" w="2168278">
                <a:moveTo>
                  <a:pt x="0" y="0"/>
                </a:moveTo>
                <a:lnTo>
                  <a:pt x="2168278" y="0"/>
                </a:lnTo>
                <a:lnTo>
                  <a:pt x="21682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97693" y="6879238"/>
            <a:ext cx="6892615" cy="1165479"/>
          </a:xfrm>
          <a:custGeom>
            <a:avLst/>
            <a:gdLst/>
            <a:ahLst/>
            <a:cxnLst/>
            <a:rect r="r" b="b" t="t" l="l"/>
            <a:pathLst>
              <a:path h="1165479" w="6892615">
                <a:moveTo>
                  <a:pt x="0" y="0"/>
                </a:moveTo>
                <a:lnTo>
                  <a:pt x="6892614" y="0"/>
                </a:lnTo>
                <a:lnTo>
                  <a:pt x="6892614" y="1165479"/>
                </a:lnTo>
                <a:lnTo>
                  <a:pt x="0" y="1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28085" y="0"/>
            <a:ext cx="2486462" cy="2508984"/>
          </a:xfrm>
          <a:custGeom>
            <a:avLst/>
            <a:gdLst/>
            <a:ahLst/>
            <a:cxnLst/>
            <a:rect r="r" b="b" t="t" l="l"/>
            <a:pathLst>
              <a:path h="2508984" w="2486462">
                <a:moveTo>
                  <a:pt x="0" y="0"/>
                </a:moveTo>
                <a:lnTo>
                  <a:pt x="2486462" y="0"/>
                </a:lnTo>
                <a:lnTo>
                  <a:pt x="2486462" y="2508984"/>
                </a:lnTo>
                <a:lnTo>
                  <a:pt x="0" y="2508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040383"/>
            <a:ext cx="2413968" cy="2435833"/>
          </a:xfrm>
          <a:custGeom>
            <a:avLst/>
            <a:gdLst/>
            <a:ahLst/>
            <a:cxnLst/>
            <a:rect r="r" b="b" t="t" l="l"/>
            <a:pathLst>
              <a:path h="2435833" w="2413968">
                <a:moveTo>
                  <a:pt x="0" y="0"/>
                </a:moveTo>
                <a:lnTo>
                  <a:pt x="2413968" y="0"/>
                </a:lnTo>
                <a:lnTo>
                  <a:pt x="2413968" y="2435834"/>
                </a:lnTo>
                <a:lnTo>
                  <a:pt x="0" y="24358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9708" y="3901561"/>
            <a:ext cx="5323215" cy="996893"/>
          </a:xfrm>
          <a:custGeom>
            <a:avLst/>
            <a:gdLst/>
            <a:ahLst/>
            <a:cxnLst/>
            <a:rect r="r" b="b" t="t" l="l"/>
            <a:pathLst>
              <a:path h="996893" w="5323215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354616"/>
            <a:ext cx="5323215" cy="996893"/>
          </a:xfrm>
          <a:custGeom>
            <a:avLst/>
            <a:gdLst/>
            <a:ahLst/>
            <a:cxnLst/>
            <a:rect r="r" b="b" t="t" l="l"/>
            <a:pathLst>
              <a:path h="996893" w="5323215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09708" y="6673107"/>
            <a:ext cx="5323215" cy="996893"/>
          </a:xfrm>
          <a:custGeom>
            <a:avLst/>
            <a:gdLst/>
            <a:ahLst/>
            <a:cxnLst/>
            <a:rect r="r" b="b" t="t" l="l"/>
            <a:pathLst>
              <a:path h="996893" w="5323215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919574"/>
            <a:ext cx="5323215" cy="996893"/>
          </a:xfrm>
          <a:custGeom>
            <a:avLst/>
            <a:gdLst/>
            <a:ahLst/>
            <a:cxnLst/>
            <a:rect r="r" b="b" t="t" l="l"/>
            <a:pathLst>
              <a:path h="996893" w="5323215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347464" y="5612600"/>
            <a:ext cx="3196273" cy="4114800"/>
          </a:xfrm>
          <a:custGeom>
            <a:avLst/>
            <a:gdLst/>
            <a:ahLst/>
            <a:cxnLst/>
            <a:rect r="r" b="b" t="t" l="l"/>
            <a:pathLst>
              <a:path h="4114800" w="3196273">
                <a:moveTo>
                  <a:pt x="3196272" y="0"/>
                </a:moveTo>
                <a:lnTo>
                  <a:pt x="0" y="0"/>
                </a:lnTo>
                <a:lnTo>
                  <a:pt x="0" y="4114800"/>
                </a:lnTo>
                <a:lnTo>
                  <a:pt x="3196272" y="4114800"/>
                </a:lnTo>
                <a:lnTo>
                  <a:pt x="31962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40478" y="1032300"/>
            <a:ext cx="7207044" cy="2288237"/>
          </a:xfrm>
          <a:custGeom>
            <a:avLst/>
            <a:gdLst/>
            <a:ahLst/>
            <a:cxnLst/>
            <a:rect r="r" b="b" t="t" l="l"/>
            <a:pathLst>
              <a:path h="2288237" w="7207044">
                <a:moveTo>
                  <a:pt x="0" y="0"/>
                </a:moveTo>
                <a:lnTo>
                  <a:pt x="7207044" y="0"/>
                </a:lnTo>
                <a:lnTo>
                  <a:pt x="7207044" y="2288236"/>
                </a:lnTo>
                <a:lnTo>
                  <a:pt x="0" y="2288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47353" y="1320404"/>
            <a:ext cx="8109434" cy="127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7448">
                <a:solidFill>
                  <a:srgbClr val="FFFFF4"/>
                </a:solidFill>
                <a:latin typeface="Caveat Brush"/>
              </a:rPr>
              <a:t>TODAY'S AGENDA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1867" y="4111921"/>
            <a:ext cx="30797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6158" y="4095208"/>
            <a:ext cx="37455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32">
                <a:solidFill>
                  <a:srgbClr val="000000"/>
                </a:solidFill>
                <a:latin typeface="Balsamiq Sans"/>
              </a:rPr>
              <a:t>Project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41867" y="6864531"/>
            <a:ext cx="358767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Use Case Diagram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16158" y="5546559"/>
            <a:ext cx="374552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UML Class Diagram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809708" y="5354616"/>
            <a:ext cx="5323215" cy="996893"/>
          </a:xfrm>
          <a:custGeom>
            <a:avLst/>
            <a:gdLst/>
            <a:ahLst/>
            <a:cxnLst/>
            <a:rect r="r" b="b" t="t" l="l"/>
            <a:pathLst>
              <a:path h="996893" w="5323215">
                <a:moveTo>
                  <a:pt x="0" y="0"/>
                </a:moveTo>
                <a:lnTo>
                  <a:pt x="5323215" y="0"/>
                </a:lnTo>
                <a:lnTo>
                  <a:pt x="5323215" y="996893"/>
                </a:lnTo>
                <a:lnTo>
                  <a:pt x="0" y="9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41867" y="5545925"/>
            <a:ext cx="358767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alsamiq Sans"/>
              </a:rPr>
              <a:t>In Production 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151188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258633"/>
            <a:ext cx="10474887" cy="266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4"/>
                </a:solidFill>
                <a:latin typeface="Balsamiq Sans"/>
              </a:rPr>
              <a:t>Our project aims to provide a comprehensive platform for individuals who enjoy home-cooked meals and culinary experts alike. To achieve this objective, we have developed a multifunctional website using modern technology stacks.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606213" y="791484"/>
            <a:ext cx="9525168" cy="3024241"/>
          </a:xfrm>
          <a:custGeom>
            <a:avLst/>
            <a:gdLst/>
            <a:ahLst/>
            <a:cxnLst/>
            <a:rect r="r" b="b" t="t" l="l"/>
            <a:pathLst>
              <a:path h="3024241" w="9525168">
                <a:moveTo>
                  <a:pt x="0" y="0"/>
                </a:moveTo>
                <a:lnTo>
                  <a:pt x="9525168" y="0"/>
                </a:lnTo>
                <a:lnTo>
                  <a:pt x="9525168" y="3024241"/>
                </a:lnTo>
                <a:lnTo>
                  <a:pt x="0" y="30242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08" r="0" b="-169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53677" y="1628118"/>
            <a:ext cx="6212926" cy="1972604"/>
          </a:xfrm>
          <a:custGeom>
            <a:avLst/>
            <a:gdLst/>
            <a:ahLst/>
            <a:cxnLst/>
            <a:rect r="r" b="b" t="t" l="l"/>
            <a:pathLst>
              <a:path h="1972604" w="6212926">
                <a:moveTo>
                  <a:pt x="0" y="0"/>
                </a:moveTo>
                <a:lnTo>
                  <a:pt x="6212926" y="0"/>
                </a:lnTo>
                <a:lnTo>
                  <a:pt x="6212926" y="1972604"/>
                </a:lnTo>
                <a:lnTo>
                  <a:pt x="0" y="1972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9985">
            <a:off x="5884141" y="1541509"/>
            <a:ext cx="5951998" cy="165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5"/>
              </a:lnSpc>
            </a:pPr>
            <a:r>
              <a:rPr lang="en-US" sz="9853">
                <a:solidFill>
                  <a:srgbClr val="FFFFFF"/>
                </a:solidFill>
                <a:latin typeface="Caveat Brush"/>
              </a:rPr>
              <a:t>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519276" y="332245"/>
            <a:ext cx="4681729" cy="1486449"/>
          </a:xfrm>
          <a:custGeom>
            <a:avLst/>
            <a:gdLst/>
            <a:ahLst/>
            <a:cxnLst/>
            <a:rect r="r" b="b" t="t" l="l"/>
            <a:pathLst>
              <a:path h="1486449" w="4681729">
                <a:moveTo>
                  <a:pt x="0" y="0"/>
                </a:moveTo>
                <a:lnTo>
                  <a:pt x="4681729" y="0"/>
                </a:lnTo>
                <a:lnTo>
                  <a:pt x="4681729" y="1486449"/>
                </a:lnTo>
                <a:lnTo>
                  <a:pt x="0" y="148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22358" y="189370"/>
            <a:ext cx="5275565" cy="133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0"/>
              </a:lnSpc>
            </a:pPr>
            <a:r>
              <a:rPr lang="en-US" sz="7843">
                <a:solidFill>
                  <a:srgbClr val="FFFFFF"/>
                </a:solidFill>
                <a:latin typeface="Caveat Brush"/>
              </a:rPr>
              <a:t>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46383" y="6297775"/>
            <a:ext cx="2712917" cy="2960525"/>
          </a:xfrm>
          <a:custGeom>
            <a:avLst/>
            <a:gdLst/>
            <a:ahLst/>
            <a:cxnLst/>
            <a:rect r="r" b="b" t="t" l="l"/>
            <a:pathLst>
              <a:path h="2960525" w="2712917">
                <a:moveTo>
                  <a:pt x="0" y="0"/>
                </a:moveTo>
                <a:lnTo>
                  <a:pt x="2712917" y="0"/>
                </a:lnTo>
                <a:lnTo>
                  <a:pt x="2712917" y="2960525"/>
                </a:lnTo>
                <a:lnTo>
                  <a:pt x="0" y="296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563056" y="6117782"/>
            <a:ext cx="4261464" cy="3943791"/>
          </a:xfrm>
          <a:custGeom>
            <a:avLst/>
            <a:gdLst/>
            <a:ahLst/>
            <a:cxnLst/>
            <a:rect r="r" b="b" t="t" l="l"/>
            <a:pathLst>
              <a:path h="3943791" w="4261464">
                <a:moveTo>
                  <a:pt x="4261464" y="0"/>
                </a:moveTo>
                <a:lnTo>
                  <a:pt x="0" y="0"/>
                </a:lnTo>
                <a:lnTo>
                  <a:pt x="0" y="3943791"/>
                </a:lnTo>
                <a:lnTo>
                  <a:pt x="4261464" y="3943791"/>
                </a:lnTo>
                <a:lnTo>
                  <a:pt x="42614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22697" y="4179783"/>
            <a:ext cx="10474887" cy="319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4"/>
                </a:solidFill>
                <a:latin typeface="Balsamiq Sans"/>
              </a:rPr>
              <a:t>In this project, we opted to leverage the widely popular React library to cater to our front-end needs. For our back-end, we utilized Python to generate API requests, which fetches data from our database. We relied on PostgreSQL for database management, taking advantage of its simple yet effective database solutions.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4268" y="305632"/>
            <a:ext cx="6799463" cy="2158830"/>
          </a:xfrm>
          <a:custGeom>
            <a:avLst/>
            <a:gdLst/>
            <a:ahLst/>
            <a:cxnLst/>
            <a:rect r="r" b="b" t="t" l="l"/>
            <a:pathLst>
              <a:path h="2158830" w="6799463">
                <a:moveTo>
                  <a:pt x="0" y="0"/>
                </a:moveTo>
                <a:lnTo>
                  <a:pt x="6799464" y="0"/>
                </a:lnTo>
                <a:lnTo>
                  <a:pt x="6799464" y="2158830"/>
                </a:lnTo>
                <a:lnTo>
                  <a:pt x="0" y="21588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0911" y="647134"/>
            <a:ext cx="4299115" cy="62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49"/>
              </a:lnSpc>
              <a:spcBef>
                <a:spcPct val="0"/>
              </a:spcBef>
            </a:pPr>
            <a:r>
              <a:rPr lang="en-US" sz="4708">
                <a:solidFill>
                  <a:srgbClr val="FFFFFF"/>
                </a:solidFill>
                <a:latin typeface="Caveat Brush"/>
              </a:rPr>
              <a:t>IN PRODUCTION 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219675" y="3367147"/>
            <a:ext cx="11301587" cy="2358624"/>
          </a:xfrm>
          <a:custGeom>
            <a:avLst/>
            <a:gdLst/>
            <a:ahLst/>
            <a:cxnLst/>
            <a:rect r="r" b="b" t="t" l="l"/>
            <a:pathLst>
              <a:path h="2358624" w="11301587">
                <a:moveTo>
                  <a:pt x="0" y="0"/>
                </a:moveTo>
                <a:lnTo>
                  <a:pt x="11301587" y="0"/>
                </a:lnTo>
                <a:lnTo>
                  <a:pt x="11301587" y="2358624"/>
                </a:lnTo>
                <a:lnTo>
                  <a:pt x="0" y="2358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99" r="0" b="-34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41176" y="2540662"/>
            <a:ext cx="4458586" cy="66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4883">
                <a:solidFill>
                  <a:srgbClr val="FFFFFF"/>
                </a:solidFill>
                <a:latin typeface="Caveat Brush"/>
              </a:rPr>
              <a:t>Navigation Bar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698837" y="6749200"/>
            <a:ext cx="6343265" cy="3102503"/>
          </a:xfrm>
          <a:custGeom>
            <a:avLst/>
            <a:gdLst/>
            <a:ahLst/>
            <a:cxnLst/>
            <a:rect r="r" b="b" t="t" l="l"/>
            <a:pathLst>
              <a:path h="3102503" w="6343265">
                <a:moveTo>
                  <a:pt x="0" y="0"/>
                </a:moveTo>
                <a:lnTo>
                  <a:pt x="6343264" y="0"/>
                </a:lnTo>
                <a:lnTo>
                  <a:pt x="6343264" y="3102504"/>
                </a:lnTo>
                <a:lnTo>
                  <a:pt x="0" y="3102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41176" y="5964951"/>
            <a:ext cx="4458586" cy="66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4883">
                <a:solidFill>
                  <a:srgbClr val="FFFFFF"/>
                </a:solidFill>
                <a:latin typeface="Caveat Brush"/>
              </a:rPr>
              <a:t>Recipe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3117" y="1307751"/>
            <a:ext cx="10761765" cy="5103286"/>
          </a:xfrm>
          <a:custGeom>
            <a:avLst/>
            <a:gdLst/>
            <a:ahLst/>
            <a:cxnLst/>
            <a:rect r="r" b="b" t="t" l="l"/>
            <a:pathLst>
              <a:path h="5103286" w="10761765">
                <a:moveTo>
                  <a:pt x="0" y="0"/>
                </a:moveTo>
                <a:lnTo>
                  <a:pt x="10761766" y="0"/>
                </a:lnTo>
                <a:lnTo>
                  <a:pt x="10761766" y="5103286"/>
                </a:lnTo>
                <a:lnTo>
                  <a:pt x="0" y="5103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63117" y="6411037"/>
            <a:ext cx="10761765" cy="2568212"/>
          </a:xfrm>
          <a:custGeom>
            <a:avLst/>
            <a:gdLst/>
            <a:ahLst/>
            <a:cxnLst/>
            <a:rect r="r" b="b" t="t" l="l"/>
            <a:pathLst>
              <a:path h="2568212" w="10761765">
                <a:moveTo>
                  <a:pt x="0" y="0"/>
                </a:moveTo>
                <a:lnTo>
                  <a:pt x="10761766" y="0"/>
                </a:lnTo>
                <a:lnTo>
                  <a:pt x="10761766" y="2568212"/>
                </a:lnTo>
                <a:lnTo>
                  <a:pt x="0" y="256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14707" y="365194"/>
            <a:ext cx="4458586" cy="66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29"/>
              </a:lnSpc>
              <a:spcBef>
                <a:spcPct val="0"/>
              </a:spcBef>
            </a:pPr>
            <a:r>
              <a:rPr lang="en-US" sz="4883">
                <a:solidFill>
                  <a:srgbClr val="FFFFFF"/>
                </a:solidFill>
                <a:latin typeface="Caveat Brush"/>
              </a:rPr>
              <a:t>Add Recipe Form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8966" y="1820823"/>
            <a:ext cx="10559533" cy="3322677"/>
          </a:xfrm>
          <a:custGeom>
            <a:avLst/>
            <a:gdLst/>
            <a:ahLst/>
            <a:cxnLst/>
            <a:rect r="r" b="b" t="t" l="l"/>
            <a:pathLst>
              <a:path h="3322677" w="10559533">
                <a:moveTo>
                  <a:pt x="0" y="0"/>
                </a:moveTo>
                <a:lnTo>
                  <a:pt x="10559533" y="0"/>
                </a:lnTo>
                <a:lnTo>
                  <a:pt x="10559533" y="3322677"/>
                </a:lnTo>
                <a:lnTo>
                  <a:pt x="0" y="3322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6" b="-11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8966" y="6204962"/>
            <a:ext cx="10559533" cy="3217547"/>
          </a:xfrm>
          <a:custGeom>
            <a:avLst/>
            <a:gdLst/>
            <a:ahLst/>
            <a:cxnLst/>
            <a:rect r="r" b="b" t="t" l="l"/>
            <a:pathLst>
              <a:path h="3217547" w="10559533">
                <a:moveTo>
                  <a:pt x="0" y="0"/>
                </a:moveTo>
                <a:lnTo>
                  <a:pt x="10559533" y="0"/>
                </a:lnTo>
                <a:lnTo>
                  <a:pt x="10559533" y="3217547"/>
                </a:lnTo>
                <a:lnTo>
                  <a:pt x="0" y="3217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8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83380" y="629364"/>
            <a:ext cx="573259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aveat Brush"/>
              </a:rPr>
              <a:t>Vegetarian Section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83380" y="5372606"/>
            <a:ext cx="573259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aveat Brush"/>
              </a:rPr>
              <a:t>Trending Section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16417" y="203780"/>
            <a:ext cx="7424221" cy="2357190"/>
          </a:xfrm>
          <a:custGeom>
            <a:avLst/>
            <a:gdLst/>
            <a:ahLst/>
            <a:cxnLst/>
            <a:rect r="r" b="b" t="t" l="l"/>
            <a:pathLst>
              <a:path h="2357190" w="7424221">
                <a:moveTo>
                  <a:pt x="0" y="0"/>
                </a:moveTo>
                <a:lnTo>
                  <a:pt x="7424222" y="0"/>
                </a:lnTo>
                <a:lnTo>
                  <a:pt x="7424222" y="2357190"/>
                </a:lnTo>
                <a:lnTo>
                  <a:pt x="0" y="2357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64873" y="2669988"/>
            <a:ext cx="10158253" cy="7233523"/>
          </a:xfrm>
          <a:custGeom>
            <a:avLst/>
            <a:gdLst/>
            <a:ahLst/>
            <a:cxnLst/>
            <a:rect r="r" b="b" t="t" l="l"/>
            <a:pathLst>
              <a:path h="7233523" w="10158253">
                <a:moveTo>
                  <a:pt x="0" y="0"/>
                </a:moveTo>
                <a:lnTo>
                  <a:pt x="10158254" y="0"/>
                </a:lnTo>
                <a:lnTo>
                  <a:pt x="10158254" y="7233523"/>
                </a:lnTo>
                <a:lnTo>
                  <a:pt x="0" y="723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3438" y="383276"/>
            <a:ext cx="3430180" cy="166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7"/>
              </a:lnSpc>
              <a:spcBef>
                <a:spcPct val="0"/>
              </a:spcBef>
            </a:pPr>
            <a:r>
              <a:rPr lang="en-US" sz="6278">
                <a:solidFill>
                  <a:srgbClr val="FFFFFF"/>
                </a:solidFill>
                <a:latin typeface="Caveat Brush"/>
              </a:rPr>
              <a:t>USE CASE DIAGRAM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519073" y="278501"/>
            <a:ext cx="2465720" cy="30440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03303" y="278501"/>
            <a:ext cx="2465720" cy="3044099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016417" y="203780"/>
            <a:ext cx="7424221" cy="2357190"/>
          </a:xfrm>
          <a:custGeom>
            <a:avLst/>
            <a:gdLst/>
            <a:ahLst/>
            <a:cxnLst/>
            <a:rect r="r" b="b" t="t" l="l"/>
            <a:pathLst>
              <a:path h="2357190" w="7424221">
                <a:moveTo>
                  <a:pt x="0" y="0"/>
                </a:moveTo>
                <a:lnTo>
                  <a:pt x="7424222" y="0"/>
                </a:lnTo>
                <a:lnTo>
                  <a:pt x="7424222" y="2357190"/>
                </a:lnTo>
                <a:lnTo>
                  <a:pt x="0" y="235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8635" y="2793465"/>
            <a:ext cx="12439787" cy="6997380"/>
          </a:xfrm>
          <a:custGeom>
            <a:avLst/>
            <a:gdLst/>
            <a:ahLst/>
            <a:cxnLst/>
            <a:rect r="r" b="b" t="t" l="l"/>
            <a:pathLst>
              <a:path h="6997380" w="12439787">
                <a:moveTo>
                  <a:pt x="0" y="0"/>
                </a:moveTo>
                <a:lnTo>
                  <a:pt x="12439787" y="0"/>
                </a:lnTo>
                <a:lnTo>
                  <a:pt x="12439787" y="6997380"/>
                </a:lnTo>
                <a:lnTo>
                  <a:pt x="0" y="6997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3438" y="364226"/>
            <a:ext cx="3430180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64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aveat Brush"/>
              </a:rPr>
              <a:t>CLASS UML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DAF4AG_PrAs</dc:identifier>
  <dcterms:modified xsi:type="dcterms:W3CDTF">2011-08-01T06:04:30Z</dcterms:modified>
  <cp:revision>1</cp:revision>
  <dc:title>Try Magic Design</dc:title>
</cp:coreProperties>
</file>